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9CEB-C91E-4F87-BD93-78F83117F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EE170-6FC2-4BE4-B6E2-38A9AB2A7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436A2-4C73-4F04-B7CC-E43F3AFC1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99A5-F2D1-4067-8927-E6050B2E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38FE9-0E89-468F-9077-599E59CA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50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F3A3-F877-48FB-8375-0940E6589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AE440-1E5E-4700-97FF-2958C868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32524-FDA4-4A2E-B5FA-D6903CF63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DDEFF-7022-476C-B467-53F54358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54101-DD22-423C-9F00-74ABA14C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9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88251-D014-4025-B3A9-0BB3D24FB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65890-F677-4BDA-AFB4-29AE3F081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6296-222F-4A0E-957B-3BABCC0D2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8425A-F369-4E1D-966A-84E9F337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B9BAC-1517-4574-B387-C0EFB4D1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4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AF61C-9432-4317-842E-CA31A5FC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1253A-C45A-4E71-A029-1988B8E70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793AA-47B3-442D-8EE8-32499A64C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98DEB-05A1-4AE3-9BBE-5F525321F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25AFA-2D38-4C6F-8651-0EADDF46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80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4A504-EA1D-4859-A452-E18D13F9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3FEB4-C3F5-43F4-8E49-F311647C0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FFE47-E5CB-45B9-9132-9FA0473E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D6C99-3A05-425A-9B43-AFC885FB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3ABFC-A5DF-4094-92F5-FE9F624E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08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BE416-2C2D-4460-90E5-F92351AAD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D0CA6-5111-41BC-A39F-49331D0FF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0D009-D312-4797-866A-167A330AC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0C2F5-A304-4CC0-BCF6-186C2B64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8D99B-69A9-4F8C-8A5E-0BA5762D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EB7C8-78AB-454B-8F65-EF29549EC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17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F806-FC0C-42FB-94A3-C7B3637C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690DA-4072-4B05-BBAB-2A36EC7CE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69B97-8470-491B-9C89-BE5306FFB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25B36-C574-4A56-A3CC-05F0BEC2B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63559-7488-49DC-B899-7F58D78B6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BD705-D7D0-4314-A0B3-9D880625D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DBF8F2-1FA3-4013-91F9-F782AB21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306D07-F53E-47EB-BDCD-A250723D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1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314B7-7031-4270-9BBD-06279DE9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074CA8-4D42-4B1C-9FB0-24B9FEEA5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28AC88-2F42-4EDC-9FD3-406828E2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74B07-6488-48C5-A8FC-67AD2889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3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D4310-C7D7-4E4D-AAE9-EC7F99BB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CB14E3-34BC-405B-A55B-416287BE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CC64D-8ACB-4F78-93E4-BF468746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88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A53E8-487F-406B-AEBA-D35F79A0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27B4-2177-45E0-A961-6B04D7CD9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D2ECF-4CF5-46B9-95FF-D03A1F1AE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9FD3F-A03B-4121-A866-A0816993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70B8E-7CB7-45F8-881E-404A8380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FB9C1-2C5A-42D7-8F0D-BE6E6634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83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F7B45-AA1C-4C9F-A3C7-15BC17AA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A46F8B-4251-49B2-92C3-EC6C6EAF5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93476-BB86-44C0-A5F7-BEA86B1D0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4FBE1-72BB-460F-9D32-996ECB61C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D56F1-69AD-4351-AFF7-CFBD9C44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7EB39-502E-4016-A1A5-1E58FA41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9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755B68-6AF6-4E9E-93B5-1717517FB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B3606-341A-46B0-8F86-0CDB1624E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B215-7D5F-4A94-B201-73D3A2397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EDAD-1843-4565-9053-CBFA74AF0609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9C7AE-70B3-40E5-92D6-25B3966C4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55D80-5DA5-4A33-9F81-F912765F2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C143D-9A6E-4261-932B-DE3455884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45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33DD25-CBD3-4EC6-BCEB-3C53BD8F38F8}"/>
              </a:ext>
            </a:extLst>
          </p:cNvPr>
          <p:cNvCxnSpPr/>
          <p:nvPr/>
        </p:nvCxnSpPr>
        <p:spPr>
          <a:xfrm>
            <a:off x="1313895" y="852256"/>
            <a:ext cx="9161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3FBD-AD76-41BA-BF3B-858E17D84131}"/>
              </a:ext>
            </a:extLst>
          </p:cNvPr>
          <p:cNvCxnSpPr/>
          <p:nvPr/>
        </p:nvCxnSpPr>
        <p:spPr>
          <a:xfrm>
            <a:off x="1313895" y="878889"/>
            <a:ext cx="0" cy="2050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58210B-21EE-49C2-893F-B72B39E63983}"/>
              </a:ext>
            </a:extLst>
          </p:cNvPr>
          <p:cNvCxnSpPr/>
          <p:nvPr/>
        </p:nvCxnSpPr>
        <p:spPr>
          <a:xfrm>
            <a:off x="1313895" y="2956264"/>
            <a:ext cx="22105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1338DF-B5DA-4DD5-9D24-74856B14AC20}"/>
              </a:ext>
            </a:extLst>
          </p:cNvPr>
          <p:cNvCxnSpPr/>
          <p:nvPr/>
        </p:nvCxnSpPr>
        <p:spPr>
          <a:xfrm>
            <a:off x="3524435" y="2929631"/>
            <a:ext cx="0" cy="3453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1FD03D-9FFB-4F6D-9822-6FBA956540F5}"/>
              </a:ext>
            </a:extLst>
          </p:cNvPr>
          <p:cNvCxnSpPr/>
          <p:nvPr/>
        </p:nvCxnSpPr>
        <p:spPr>
          <a:xfrm>
            <a:off x="3524435" y="6374167"/>
            <a:ext cx="852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CA423A4-F5A3-4839-917D-5C7B12BE4121}"/>
              </a:ext>
            </a:extLst>
          </p:cNvPr>
          <p:cNvCxnSpPr/>
          <p:nvPr/>
        </p:nvCxnSpPr>
        <p:spPr>
          <a:xfrm flipV="1">
            <a:off x="4394447" y="6072326"/>
            <a:ext cx="0" cy="310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F5988DA-A60B-4B52-A706-B3B402851C28}"/>
              </a:ext>
            </a:extLst>
          </p:cNvPr>
          <p:cNvCxnSpPr/>
          <p:nvPr/>
        </p:nvCxnSpPr>
        <p:spPr>
          <a:xfrm>
            <a:off x="10475650" y="852256"/>
            <a:ext cx="0" cy="5193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A12937-9B92-42DC-9CC2-16F3E475F4C6}"/>
              </a:ext>
            </a:extLst>
          </p:cNvPr>
          <p:cNvCxnSpPr/>
          <p:nvPr/>
        </p:nvCxnSpPr>
        <p:spPr>
          <a:xfrm>
            <a:off x="4394447" y="6072326"/>
            <a:ext cx="6081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A06D951-401D-4D5C-A0F4-87D460B27929}"/>
              </a:ext>
            </a:extLst>
          </p:cNvPr>
          <p:cNvCxnSpPr/>
          <p:nvPr/>
        </p:nvCxnSpPr>
        <p:spPr>
          <a:xfrm>
            <a:off x="4376691" y="852256"/>
            <a:ext cx="17756" cy="1651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DECFE3C-565F-42BB-8AE7-001D96B73F50}"/>
              </a:ext>
            </a:extLst>
          </p:cNvPr>
          <p:cNvCxnSpPr/>
          <p:nvPr/>
        </p:nvCxnSpPr>
        <p:spPr>
          <a:xfrm>
            <a:off x="4394447" y="2485748"/>
            <a:ext cx="941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3FEBEE8-5D36-4900-95D2-D1FDA4FEB978}"/>
              </a:ext>
            </a:extLst>
          </p:cNvPr>
          <p:cNvCxnSpPr/>
          <p:nvPr/>
        </p:nvCxnSpPr>
        <p:spPr>
          <a:xfrm flipV="1">
            <a:off x="5362113" y="1722268"/>
            <a:ext cx="0" cy="781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8868F9F-00EE-41B5-B817-3C53936E52A0}"/>
              </a:ext>
            </a:extLst>
          </p:cNvPr>
          <p:cNvCxnSpPr/>
          <p:nvPr/>
        </p:nvCxnSpPr>
        <p:spPr>
          <a:xfrm>
            <a:off x="5335480" y="1713390"/>
            <a:ext cx="4243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1FD7AAE-3FC2-49D3-9ECE-B7E904F8CA9B}"/>
              </a:ext>
            </a:extLst>
          </p:cNvPr>
          <p:cNvCxnSpPr/>
          <p:nvPr/>
        </p:nvCxnSpPr>
        <p:spPr>
          <a:xfrm>
            <a:off x="9570128" y="1722268"/>
            <a:ext cx="0" cy="2308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57E9EB4-A62D-42D2-9CD8-5F25159CB394}"/>
              </a:ext>
            </a:extLst>
          </p:cNvPr>
          <p:cNvCxnSpPr/>
          <p:nvPr/>
        </p:nvCxnSpPr>
        <p:spPr>
          <a:xfrm>
            <a:off x="9579006" y="4048217"/>
            <a:ext cx="8966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32B024E-1506-4ACC-B445-F0592AFC9FF3}"/>
              </a:ext>
            </a:extLst>
          </p:cNvPr>
          <p:cNvSpPr txBox="1"/>
          <p:nvPr/>
        </p:nvSpPr>
        <p:spPr>
          <a:xfrm>
            <a:off x="2281561" y="91349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2683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8476225-85C3-426C-A24B-F86F3C7D2AE0}"/>
              </a:ext>
            </a:extLst>
          </p:cNvPr>
          <p:cNvSpPr txBox="1"/>
          <p:nvPr/>
        </p:nvSpPr>
        <p:spPr>
          <a:xfrm rot="5400000">
            <a:off x="3865653" y="146658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2176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BAE8C7-2983-4789-8872-2F372D71F1A8}"/>
              </a:ext>
            </a:extLst>
          </p:cNvPr>
          <p:cNvSpPr txBox="1"/>
          <p:nvPr/>
        </p:nvSpPr>
        <p:spPr>
          <a:xfrm>
            <a:off x="4597101" y="25869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956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5692408-1D4E-401F-B804-FE8A85725A5B}"/>
              </a:ext>
            </a:extLst>
          </p:cNvPr>
          <p:cNvSpPr txBox="1"/>
          <p:nvPr/>
        </p:nvSpPr>
        <p:spPr>
          <a:xfrm rot="16200000">
            <a:off x="5277203" y="197471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1506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A4B1D6-8082-48F7-9A3F-B02DE34B3C91}"/>
              </a:ext>
            </a:extLst>
          </p:cNvPr>
          <p:cNvSpPr txBox="1"/>
          <p:nvPr/>
        </p:nvSpPr>
        <p:spPr>
          <a:xfrm>
            <a:off x="7025105" y="17929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1781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30AD33-66B1-4233-9E41-33FF80B25E12}"/>
              </a:ext>
            </a:extLst>
          </p:cNvPr>
          <p:cNvSpPr txBox="1"/>
          <p:nvPr/>
        </p:nvSpPr>
        <p:spPr>
          <a:xfrm rot="5400000">
            <a:off x="9014467" y="272863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4177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78D83A-B481-4F52-B2C5-54BB65335B17}"/>
              </a:ext>
            </a:extLst>
          </p:cNvPr>
          <p:cNvSpPr txBox="1"/>
          <p:nvPr/>
        </p:nvSpPr>
        <p:spPr>
          <a:xfrm>
            <a:off x="9759466" y="414496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597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1C1DC0-C5F0-44EE-A54F-7AA8A0EBFB84}"/>
              </a:ext>
            </a:extLst>
          </p:cNvPr>
          <p:cNvSpPr txBox="1"/>
          <p:nvPr/>
        </p:nvSpPr>
        <p:spPr>
          <a:xfrm rot="5400000">
            <a:off x="9968818" y="490400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2364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A2C6798-870D-47A6-B1A0-B921232873CC}"/>
              </a:ext>
            </a:extLst>
          </p:cNvPr>
          <p:cNvSpPr txBox="1"/>
          <p:nvPr/>
        </p:nvSpPr>
        <p:spPr>
          <a:xfrm>
            <a:off x="6379455" y="55856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2851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2C7E5A-10F9-4E0E-B53E-FE6B50ABC278}"/>
              </a:ext>
            </a:extLst>
          </p:cNvPr>
          <p:cNvSpPr txBox="1"/>
          <p:nvPr/>
        </p:nvSpPr>
        <p:spPr>
          <a:xfrm rot="5400000">
            <a:off x="4354109" y="615552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478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7AF91D6-6F19-43B9-A75F-8C13F82758BB}"/>
              </a:ext>
            </a:extLst>
          </p:cNvPr>
          <p:cNvSpPr txBox="1"/>
          <p:nvPr/>
        </p:nvSpPr>
        <p:spPr>
          <a:xfrm>
            <a:off x="3648915" y="601371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1033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A7DFFC-CA98-41F3-9283-849B77AE7116}"/>
              </a:ext>
            </a:extLst>
          </p:cNvPr>
          <p:cNvSpPr txBox="1"/>
          <p:nvPr/>
        </p:nvSpPr>
        <p:spPr>
          <a:xfrm rot="5400000">
            <a:off x="3624191" y="41721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4511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DD0B753-00DF-4045-AA16-68A7C9D24CEF}"/>
              </a:ext>
            </a:extLst>
          </p:cNvPr>
          <p:cNvSpPr txBox="1"/>
          <p:nvPr/>
        </p:nvSpPr>
        <p:spPr>
          <a:xfrm>
            <a:off x="2023739" y="258693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2493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3AF6C2-B47F-4655-AFEA-51F89509D072}"/>
              </a:ext>
            </a:extLst>
          </p:cNvPr>
          <p:cNvSpPr txBox="1"/>
          <p:nvPr/>
        </p:nvSpPr>
        <p:spPr>
          <a:xfrm rot="5400000">
            <a:off x="1375468" y="18195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3043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FC0DC4-E8A5-4891-B20A-D85BA4E35BBE}"/>
              </a:ext>
            </a:extLst>
          </p:cNvPr>
          <p:cNvSpPr txBox="1"/>
          <p:nvPr/>
        </p:nvSpPr>
        <p:spPr>
          <a:xfrm>
            <a:off x="5652103" y="1123882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Kitchen Units no UFH needed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238B71C-B0F0-4F3F-BFF7-7ADDF83F3A31}"/>
              </a:ext>
            </a:extLst>
          </p:cNvPr>
          <p:cNvSpPr txBox="1"/>
          <p:nvPr/>
        </p:nvSpPr>
        <p:spPr>
          <a:xfrm>
            <a:off x="5418908" y="4030462"/>
            <a:ext cx="243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Floor Area requires UFH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ED3D938-199A-4E5A-8FCB-3FA2F8775724}"/>
              </a:ext>
            </a:extLst>
          </p:cNvPr>
          <p:cNvCxnSpPr/>
          <p:nvPr/>
        </p:nvCxnSpPr>
        <p:spPr>
          <a:xfrm>
            <a:off x="9579006" y="6072326"/>
            <a:ext cx="0" cy="44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AF9522-85D7-4FBA-9095-1DE698E851A6}"/>
              </a:ext>
            </a:extLst>
          </p:cNvPr>
          <p:cNvCxnSpPr/>
          <p:nvPr/>
        </p:nvCxnSpPr>
        <p:spPr>
          <a:xfrm>
            <a:off x="9570128" y="6533965"/>
            <a:ext cx="9055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67B5E9-5F85-4A8C-A550-283794CDC4F1}"/>
              </a:ext>
            </a:extLst>
          </p:cNvPr>
          <p:cNvCxnSpPr/>
          <p:nvPr/>
        </p:nvCxnSpPr>
        <p:spPr>
          <a:xfrm>
            <a:off x="10475650" y="6072326"/>
            <a:ext cx="0" cy="44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1B7F8D4-8DCE-4AC8-AAA5-47B05F6032C6}"/>
              </a:ext>
            </a:extLst>
          </p:cNvPr>
          <p:cNvSpPr txBox="1"/>
          <p:nvPr/>
        </p:nvSpPr>
        <p:spPr>
          <a:xfrm>
            <a:off x="9667100" y="6145113"/>
            <a:ext cx="7375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Boiler 500 from floor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4F111D-9D3A-4196-85A0-A3ED9DB932C6}"/>
              </a:ext>
            </a:extLst>
          </p:cNvPr>
          <p:cNvSpPr txBox="1"/>
          <p:nvPr/>
        </p:nvSpPr>
        <p:spPr>
          <a:xfrm>
            <a:off x="10110523" y="287600"/>
            <a:ext cx="20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Measurement = mm</a:t>
            </a:r>
          </a:p>
          <a:p>
            <a:r>
              <a:rPr lang="en-GB" sz="1400" dirty="0"/>
              <a:t>Red line from boiler start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9DCDC57-E828-4BFF-8886-BAEA733C8316}"/>
              </a:ext>
            </a:extLst>
          </p:cNvPr>
          <p:cNvSpPr/>
          <p:nvPr/>
        </p:nvSpPr>
        <p:spPr>
          <a:xfrm>
            <a:off x="10271464" y="5832629"/>
            <a:ext cx="177553" cy="532660"/>
          </a:xfrm>
          <a:custGeom>
            <a:avLst/>
            <a:gdLst>
              <a:gd name="connsiteX0" fmla="*/ 177553 w 177553"/>
              <a:gd name="connsiteY0" fmla="*/ 532660 h 532660"/>
              <a:gd name="connsiteX1" fmla="*/ 133165 w 177553"/>
              <a:gd name="connsiteY1" fmla="*/ 506027 h 532660"/>
              <a:gd name="connsiteX2" fmla="*/ 106532 w 177553"/>
              <a:gd name="connsiteY2" fmla="*/ 452761 h 532660"/>
              <a:gd name="connsiteX3" fmla="*/ 71021 w 177553"/>
              <a:gd name="connsiteY3" fmla="*/ 408373 h 532660"/>
              <a:gd name="connsiteX4" fmla="*/ 35511 w 177553"/>
              <a:gd name="connsiteY4" fmla="*/ 355107 h 532660"/>
              <a:gd name="connsiteX5" fmla="*/ 17755 w 177553"/>
              <a:gd name="connsiteY5" fmla="*/ 301841 h 532660"/>
              <a:gd name="connsiteX6" fmla="*/ 8878 w 177553"/>
              <a:gd name="connsiteY6" fmla="*/ 177554 h 532660"/>
              <a:gd name="connsiteX7" fmla="*/ 0 w 177553"/>
              <a:gd name="connsiteY7" fmla="*/ 106532 h 532660"/>
              <a:gd name="connsiteX8" fmla="*/ 8878 w 177553"/>
              <a:gd name="connsiteY8" fmla="*/ 17755 h 532660"/>
              <a:gd name="connsiteX9" fmla="*/ 8878 w 177553"/>
              <a:gd name="connsiteY9" fmla="*/ 0 h 53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7553" h="532660">
                <a:moveTo>
                  <a:pt x="177553" y="532660"/>
                </a:moveTo>
                <a:cubicBezTo>
                  <a:pt x="162757" y="523782"/>
                  <a:pt x="146266" y="517256"/>
                  <a:pt x="133165" y="506027"/>
                </a:cubicBezTo>
                <a:cubicBezTo>
                  <a:pt x="110905" y="486947"/>
                  <a:pt x="118183" y="476063"/>
                  <a:pt x="106532" y="452761"/>
                </a:cubicBezTo>
                <a:cubicBezTo>
                  <a:pt x="84803" y="409304"/>
                  <a:pt x="95797" y="441407"/>
                  <a:pt x="71021" y="408373"/>
                </a:cubicBezTo>
                <a:cubicBezTo>
                  <a:pt x="58217" y="391302"/>
                  <a:pt x="42259" y="375351"/>
                  <a:pt x="35511" y="355107"/>
                </a:cubicBezTo>
                <a:lnTo>
                  <a:pt x="17755" y="301841"/>
                </a:lnTo>
                <a:cubicBezTo>
                  <a:pt x="14796" y="260412"/>
                  <a:pt x="12638" y="218918"/>
                  <a:pt x="8878" y="177554"/>
                </a:cubicBezTo>
                <a:cubicBezTo>
                  <a:pt x="6718" y="153794"/>
                  <a:pt x="0" y="130390"/>
                  <a:pt x="0" y="106532"/>
                </a:cubicBezTo>
                <a:cubicBezTo>
                  <a:pt x="0" y="76792"/>
                  <a:pt x="6408" y="47392"/>
                  <a:pt x="8878" y="17755"/>
                </a:cubicBezTo>
                <a:cubicBezTo>
                  <a:pt x="9370" y="11857"/>
                  <a:pt x="8878" y="5918"/>
                  <a:pt x="8878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6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Woods, Richard</dc:creator>
  <cp:lastModifiedBy>Woods, Richard</cp:lastModifiedBy>
  <cp:revision>3</cp:revision>
  <dcterms:created xsi:type="dcterms:W3CDTF">2023-01-24T19:56:00Z</dcterms:created>
  <dcterms:modified xsi:type="dcterms:W3CDTF">2023-01-24T20:12:32Z</dcterms:modified>
</cp:coreProperties>
</file>