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615A07-E325-4911-B6DF-14D5E9611C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0B64DD-9C10-4211-8D27-F11C856AE5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620D6-4C8A-4C8C-B168-03DAAECFB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7F37-FFCF-4480-85CC-B5BA861689C3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CB8BF-2DD3-4231-87C9-BC33E9148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1284DE-2796-4806-A1CF-0BCEE945D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367B-1567-471B-B673-A8D088ADC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724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289B4-0727-49D9-8C67-58CBB3664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FB7121-1508-466B-824F-5CD2C6CBA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942B3B-5C43-47B5-A6C6-EC388E1D3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7F37-FFCF-4480-85CC-B5BA861689C3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DB7EB-D118-4211-831B-75527AF78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2ECAB-1220-41F8-9DA1-53F190AF0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367B-1567-471B-B673-A8D088ADC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15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CD2087-9B70-41CE-BCB2-4BE9AC2BA3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6ABC68-17CF-453E-BBB6-14427BA3B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E3F6D-A3A1-4532-8478-2C09821F8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7F37-FFCF-4480-85CC-B5BA861689C3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0D74C6-CC03-48AC-9B57-A367D03EE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173AE4-7D01-4350-BBCD-F58004343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367B-1567-471B-B673-A8D088ADC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0088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B4D92-4595-4637-B1A1-C996EAF83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8406B-790D-4045-B20E-338219136B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23725F-2F55-415A-9278-7EED488CA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7F37-FFCF-4480-85CC-B5BA861689C3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75FE4-9889-48A2-B161-EBDF97417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F4562-3E3D-484D-A955-55ADD45E5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367B-1567-471B-B673-A8D088ADC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869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0E650-FD53-4310-A73F-839B52C25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BEF86-509E-49D2-B4D4-D1A55D7246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052843-0EC4-4037-852B-550F8C14B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7F37-FFCF-4480-85CC-B5BA861689C3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82C3AD-B6D2-4D04-8D4C-4EECD2732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60E068-7233-4018-B3AC-6D2153FD52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367B-1567-471B-B673-A8D088ADC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86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8CBB1-4BF5-4BF5-A19E-01B16BEAF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45465F-F330-45FF-B1F4-2B4C56165B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5DA03D-6298-46A8-9E8C-5E30E8F6E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17D5D6-85FC-42C1-9C7D-A95A831D9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7F37-FFCF-4480-85CC-B5BA861689C3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6337CF-8BBE-4210-93F9-7A97E78D1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294A48-DC11-49D8-989D-5CD21B934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367B-1567-471B-B673-A8D088ADC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218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DA299C-A66B-477C-9239-0DEDE5518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136BA4-2C27-4B20-A030-2D2192C01A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F49384-4384-47D1-98DC-DCA9C6061E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5508FB-6867-4A16-AF60-B9EA10C9C3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151407-D45E-485F-BD65-4D736738AB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33203C-6E20-40B1-83FA-9D897C274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7F37-FFCF-4480-85CC-B5BA861689C3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FEE4872-3C28-4871-ABB6-864BED368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EE40C0-C8F1-450B-8BCC-B66B6C970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367B-1567-471B-B673-A8D088ADC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124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351E3-C9CD-475A-ADFB-CC38B7DCF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EFFF1E-DB82-43DE-80B4-41C767F79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7F37-FFCF-4480-85CC-B5BA861689C3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8012C7-3692-4FB6-ACC0-2C414B9E1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8D758C-0F62-44AE-AF88-BBB4F20A53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367B-1567-471B-B673-A8D088ADC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8564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0C6C80-92D7-452E-BFBE-E813CCB0A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7F37-FFCF-4480-85CC-B5BA861689C3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BA3B70-1183-49A2-8752-F4EA035C8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465D7C7-04E6-4483-AF0E-9157FF551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367B-1567-471B-B673-A8D088ADC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936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80E69-7D94-4D1F-9695-B9954000A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46523C-EBBE-4F0F-B8F2-AE3013E6D1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9D63CC-52C3-458E-86D7-131A1D4697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0B332B-5CCA-4E0C-AD4E-071BB411C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7F37-FFCF-4480-85CC-B5BA861689C3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CE02A-CE96-48FC-9AAE-F6CEAF33E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C16FC4-8C4D-4054-859B-3014AF86F7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367B-1567-471B-B673-A8D088ADC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7202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83D07-3DCE-480A-AB78-2D1EB87A4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301665-0ED9-4FC0-9EF6-FABC347BBA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2B8904-6460-47E4-9F3E-01C09CD75A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E8BA12-5DAB-4277-8CB1-1DD647540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7F37-FFCF-4480-85CC-B5BA861689C3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C9DE6F-D093-4944-87C3-A0B2CEF1B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C928FD-3642-48E1-9C55-85398C877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9F367B-1567-471B-B673-A8D088ADC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57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6FB9B4-E6CD-477A-9CF8-1E3B5FD6A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0EB10-5D73-4140-97C3-D51E0C048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B8BDCD-E737-407A-A391-917F75F844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77F37-FFCF-4480-85CC-B5BA861689C3}" type="datetimeFigureOut">
              <a:rPr lang="en-GB" smtClean="0"/>
              <a:t>18/07/2019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06C63F-FD79-419F-9633-420E4AEC59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19B6E-06D2-46CC-ACA7-A2F0767B24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F367B-1567-471B-B673-A8D088ADC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451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B1BCB0B-5774-48FD-B51B-4548E4D47B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2755" y="0"/>
            <a:ext cx="69464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21311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Darren Blackie</dc:creator>
  <cp:lastModifiedBy>Darren Blackie</cp:lastModifiedBy>
  <cp:revision>1</cp:revision>
  <dcterms:created xsi:type="dcterms:W3CDTF">2019-07-18T08:37:23Z</dcterms:created>
  <dcterms:modified xsi:type="dcterms:W3CDTF">2019-07-18T08:38:34Z</dcterms:modified>
</cp:coreProperties>
</file>