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15A07-E325-4911-B6DF-14D5E9611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B64DD-9C10-4211-8D27-F11C856AE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0D6-4C8A-4C8C-B168-03DAAECFB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CB8BF-2DD3-4231-87C9-BC33E914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284DE-2796-4806-A1CF-0BCEE945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89B4-0727-49D9-8C67-58CBB366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FB7121-1508-466B-824F-5CD2C6CBA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42B3B-5C43-47B5-A6C6-EC388E1D3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DB7EB-D118-4211-831B-75527AF7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2ECAB-1220-41F8-9DA1-53F190AF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5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CD2087-9B70-41CE-BCB2-4BE9AC2BA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ABC68-17CF-453E-BBB6-14427BA3B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E3F6D-A3A1-4532-8478-2C09821F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D74C6-CC03-48AC-9B57-A367D03E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73AE4-7D01-4350-BBCD-F5800434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08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4D92-4595-4637-B1A1-C996EAF8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406B-790D-4045-B20E-33821913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725F-2F55-415A-9278-7EED488C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75FE4-9889-48A2-B161-EBDF9741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F4562-3E3D-484D-A955-55ADD45E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6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0E650-FD53-4310-A73F-839B52C2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EF86-509E-49D2-B4D4-D1A55D724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52843-0EC4-4037-852B-550F8C14B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2C3AD-B6D2-4D04-8D4C-4EECD273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0E068-7233-4018-B3AC-6D2153FD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8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8CBB1-4BF5-4BF5-A19E-01B16BEA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5465F-F330-45FF-B1F4-2B4C56165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DA03D-6298-46A8-9E8C-5E30E8F6E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7D5D6-85FC-42C1-9C7D-A95A831D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337CF-8BBE-4210-93F9-7A97E78D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94A48-DC11-49D8-989D-5CD21B93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1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299C-A66B-477C-9239-0DEDE5518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36BA4-2C27-4B20-A030-2D2192C01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49384-4384-47D1-98DC-DCA9C606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508FB-6867-4A16-AF60-B9EA10C9C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51407-D45E-485F-BD65-4D736738A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3203C-6E20-40B1-83FA-9D897C274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EE4872-3C28-4871-ABB6-864BED36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EE40C0-C8F1-450B-8BCC-B66B6C970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51E3-C9CD-475A-ADFB-CC38B7DC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FFF1E-DB82-43DE-80B4-41C767F79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012C7-3692-4FB6-ACC0-2C414B9E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D758C-0F62-44AE-AF88-BBB4F20A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56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0C6C80-92D7-452E-BFBE-E813CCB0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A3B70-1183-49A2-8752-F4EA035C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5D7C7-04E6-4483-AF0E-9157FF55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93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80E69-7D94-4D1F-9695-B9954000A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523C-EBBE-4F0F-B8F2-AE3013E6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D63CC-52C3-458E-86D7-131A1D469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B332B-5CCA-4E0C-AD4E-071BB411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CE02A-CE96-48FC-9AAE-F6CEAF33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16FC4-8C4D-4054-859B-3014AF86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20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83D07-3DCE-480A-AB78-2D1EB87A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01665-0ED9-4FC0-9EF6-FABC347BB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B8904-6460-47E4-9F3E-01C09CD75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8BA12-5DAB-4277-8CB1-1DD64754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9DE6F-D093-4944-87C3-A0B2CEF1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928FD-3642-48E1-9C55-85398C8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7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6FB9B4-E6CD-477A-9CF8-1E3B5FD6A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0EB10-5D73-4140-97C3-D51E0C048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8BDCD-E737-407A-A391-917F75F84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77F37-FFCF-4480-85CC-B5BA861689C3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6C63F-FD79-419F-9633-420E4AEC5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19B6E-06D2-46CC-ACA7-A2F0767B2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F367B-1567-471B-B673-A8D088ADC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5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1BCB0B-5774-48FD-B51B-4548E4D47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755" y="0"/>
            <a:ext cx="6946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3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Blackie</dc:creator>
  <cp:lastModifiedBy>Darren Blackie</cp:lastModifiedBy>
  <cp:revision>1</cp:revision>
  <dcterms:created xsi:type="dcterms:W3CDTF">2019-07-18T08:37:23Z</dcterms:created>
  <dcterms:modified xsi:type="dcterms:W3CDTF">2019-07-18T08:38:34Z</dcterms:modified>
</cp:coreProperties>
</file>