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40" d="100"/>
          <a:sy n="140" d="100"/>
        </p:scale>
        <p:origin x="-2178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ir Desai" userId="5b4a5cbb6d050b2c" providerId="LiveId" clId="{109FE0E7-BC7B-4003-A587-336915203070}"/>
    <pc:docChg chg="custSel modSld">
      <pc:chgData name="Samir Desai" userId="5b4a5cbb6d050b2c" providerId="LiveId" clId="{109FE0E7-BC7B-4003-A587-336915203070}" dt="2025-01-19T20:58:00.242" v="166" actId="20577"/>
      <pc:docMkLst>
        <pc:docMk/>
      </pc:docMkLst>
      <pc:sldChg chg="modSp mod">
        <pc:chgData name="Samir Desai" userId="5b4a5cbb6d050b2c" providerId="LiveId" clId="{109FE0E7-BC7B-4003-A587-336915203070}" dt="2025-01-19T20:58:00.242" v="166" actId="20577"/>
        <pc:sldMkLst>
          <pc:docMk/>
          <pc:sldMk cId="3705084993" sldId="256"/>
        </pc:sldMkLst>
        <pc:spChg chg="mod">
          <ac:chgData name="Samir Desai" userId="5b4a5cbb6d050b2c" providerId="LiveId" clId="{109FE0E7-BC7B-4003-A587-336915203070}" dt="2025-01-19T20:58:00.242" v="166" actId="20577"/>
          <ac:spMkLst>
            <pc:docMk/>
            <pc:sldMk cId="3705084993" sldId="256"/>
            <ac:spMk id="83" creationId="{131A8B4F-DFF7-DE99-8DF9-A6A067771A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79CD-A4D1-E89A-A315-CDAABABB4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08E001-766D-63B4-2C74-6F2906A13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0D94F-A927-0BEF-F8A2-B113DCC2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A24E9-1D57-4CE5-29AB-49C66A7C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89C7A-A8E5-C5FC-2564-C4ECA9DF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2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EC929-A59B-9113-F833-58EDC49B5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D1665-59B7-AAEC-DCBE-3B7E52558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605CB-2C9B-E6ED-EE58-0016BB98E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C14E1-0ED9-88D0-0FC6-A3163A9E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E33EB-245C-7AE6-2EDC-B0DDF6D9E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0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A2EC10-2006-DE34-FAA4-6E61B225D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3CBD3-803D-CD01-7C5E-CB6A14F0D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ABA8C-B60E-5A09-8922-B42F427D9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13A5-27BA-D51C-FB54-7846BC81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E4F1B-486F-FE41-173D-8DC098595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8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7295-9F62-4FB1-FE3B-5598C1C45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C3664-8304-B606-DCD1-2E8C06F1C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DBEBA-A67D-6052-61DF-453F35088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886AE-A0CD-37EF-7E9A-1CD404232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FEE38-D9F7-3A55-D785-8BB2534C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6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01C5-949F-E0E5-0662-FA8BAA79C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7FDF5-AC1B-3A77-8F84-58827BD8A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9BFB5-486A-731D-5C93-77E874BF5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AC154-1250-D510-99DC-F3366CE4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5C22F-4F5F-2A76-9802-1423FB6A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15A9-F2DC-B5D0-BCB9-9B5ED82B4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F9E5F-FED0-908B-DF95-DF346F4E2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2E324-57F5-B025-4F2A-DA217C82A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38A60-AC33-672F-D55C-E854F54F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0A3F4-1D7D-456B-53FD-C7A20EADB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682B0-903E-FC35-85D9-53A47FA27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6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5F70E-793E-A00E-75EB-420D25F20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FC078-786C-6C2B-2CE6-7FC9418B9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3DF93-F5A3-CCC3-917C-0F71D576A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1EAE9F-5C55-2459-2D0C-9B60942F1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3853AD-8EA6-D498-A412-F613A1428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107CD-BAC9-8002-BBAB-3F9732A55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2CEE5F-0830-7534-2234-524B18552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19298-55A4-7415-38ED-D642CA6A4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B03B-4831-006D-67D9-D428E015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697B87-0426-E355-D9C3-21589B61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7DF56A-7A16-5CFD-0FF4-58A21878F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93EA7-D9D8-0B40-34D1-C1EEC4C90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4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6D080-A9C4-F42B-2314-D1D93C86A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37191A-F06D-82D1-BC7F-85C1AE48B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B749F-202D-7D9B-0C5D-14245400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9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387F0-7C23-4B41-ABB0-67287F427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D2CF6-B6C1-58F0-D50C-0C09041C0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F8ECB-19A9-6811-13C5-84ABDE844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22EF9-D243-3185-49C4-069051841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73765-75FB-0A30-9B40-1258EEC0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900A2-A592-2E02-B3D3-5C58B1FD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7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697A8-E763-B0E7-DBD2-B853DB06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774FFE-1FA9-3DE1-5014-D078D23B2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1EEDE-0F18-8CBA-E8F1-815B3298F6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24A86-B65C-22DE-F39A-7253D534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A3BAF-1F85-E817-A80E-325A225A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38F9C-F003-A6DC-11A7-3CFD65D53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5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44E521-A24B-EFAC-C851-8555CC03D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5825E-8825-0159-ED2A-0F08F2209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74288-66CD-9CBE-46C5-098C4A05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340D2B-9B4E-43B8-B504-9A7F630330CA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E7F29-61AB-5EA0-6ACA-7E7B456A8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F6785-DD51-DFDE-DFDA-77B691719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8F5EB8-E327-46BD-B54A-A7330AE0E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9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9BEF5E-BE48-EB04-D7D2-9CF4C6905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117" y="0"/>
            <a:ext cx="7925765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F1D8883-EFC4-5922-5998-B1143203D08E}"/>
              </a:ext>
            </a:extLst>
          </p:cNvPr>
          <p:cNvSpPr txBox="1"/>
          <p:nvPr/>
        </p:nvSpPr>
        <p:spPr>
          <a:xfrm>
            <a:off x="6371156" y="712839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14852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B35844-EBAB-B8FD-EE11-1768EDB9228E}"/>
              </a:ext>
            </a:extLst>
          </p:cNvPr>
          <p:cNvGrpSpPr/>
          <p:nvPr/>
        </p:nvGrpSpPr>
        <p:grpSpPr>
          <a:xfrm>
            <a:off x="2799454" y="712839"/>
            <a:ext cx="5884631" cy="93410"/>
            <a:chOff x="2826750" y="712839"/>
            <a:chExt cx="5884631" cy="9341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16BE33B-2B60-16B0-5ECC-8E721FF40FF1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0802E7C-20BB-270F-A66C-73DF112CBE25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24BB140-9657-328A-B405-FBAC74956AFD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F47B0E8-E350-0D69-1608-A3B412964070}"/>
              </a:ext>
            </a:extLst>
          </p:cNvPr>
          <p:cNvGrpSpPr/>
          <p:nvPr/>
        </p:nvGrpSpPr>
        <p:grpSpPr>
          <a:xfrm rot="16200000">
            <a:off x="7403755" y="1648948"/>
            <a:ext cx="1953614" cy="248537"/>
            <a:chOff x="2826750" y="712839"/>
            <a:chExt cx="5884631" cy="93410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FBC8A2CD-E2E0-7151-952E-902C49C2A790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C04E7F8-E5E1-D917-79B6-4569C2BCF01C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A8EB002-1E18-4E83-9F6A-1E4347AD6945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18ED8A4-AC52-6B0E-7B11-CE98B29BA873}"/>
              </a:ext>
            </a:extLst>
          </p:cNvPr>
          <p:cNvSpPr txBox="1"/>
          <p:nvPr/>
        </p:nvSpPr>
        <p:spPr>
          <a:xfrm rot="16200000">
            <a:off x="8048327" y="2073070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5686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1BA43AF-8936-9579-D713-A9212A451493}"/>
              </a:ext>
            </a:extLst>
          </p:cNvPr>
          <p:cNvGrpSpPr/>
          <p:nvPr/>
        </p:nvGrpSpPr>
        <p:grpSpPr>
          <a:xfrm rot="16200000">
            <a:off x="4182886" y="4512700"/>
            <a:ext cx="2531364" cy="248537"/>
            <a:chOff x="2826750" y="712839"/>
            <a:chExt cx="5884631" cy="93410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2B7B6FC-D0F9-A5F1-4A79-FBD1C8A7D998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365C084-6C7A-F17D-C463-14BA98BF0B64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FAF1495-F8C3-96D9-BDB2-2815DAC8FE9F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6BDCC03B-0A14-F844-EFC7-C48D2FA3DFBE}"/>
              </a:ext>
            </a:extLst>
          </p:cNvPr>
          <p:cNvSpPr txBox="1"/>
          <p:nvPr/>
        </p:nvSpPr>
        <p:spPr>
          <a:xfrm rot="16200000">
            <a:off x="5326014" y="4132649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5683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0AC4280-9A0C-EFBA-D463-6029B25E608C}"/>
              </a:ext>
            </a:extLst>
          </p:cNvPr>
          <p:cNvGrpSpPr/>
          <p:nvPr/>
        </p:nvGrpSpPr>
        <p:grpSpPr>
          <a:xfrm>
            <a:off x="5074605" y="3486715"/>
            <a:ext cx="1659067" cy="215444"/>
            <a:chOff x="2826750" y="712839"/>
            <a:chExt cx="5884631" cy="93410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DFAEAA7-1FE6-B9D5-B9DE-924F84597CBF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C1BDD49-CBDF-AB3D-3D9B-CB155C443242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47EF5DA-4C13-BDA3-1DF6-E7C404559782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48CF1324-3CE2-92AD-2A9E-3C9C1D90E1F4}"/>
              </a:ext>
            </a:extLst>
          </p:cNvPr>
          <p:cNvSpPr txBox="1"/>
          <p:nvPr/>
        </p:nvSpPr>
        <p:spPr>
          <a:xfrm>
            <a:off x="5921543" y="3384667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3733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7CBDDBD-EF3C-462D-B607-39FC8BEB2574}"/>
              </a:ext>
            </a:extLst>
          </p:cNvPr>
          <p:cNvGrpSpPr/>
          <p:nvPr/>
        </p:nvGrpSpPr>
        <p:grpSpPr>
          <a:xfrm>
            <a:off x="6933369" y="3481041"/>
            <a:ext cx="559646" cy="215444"/>
            <a:chOff x="2826750" y="712839"/>
            <a:chExt cx="5884631" cy="9341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657DD3BC-9057-F9C2-8990-E0E54211EEB3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2839E19-2489-F0AD-5D10-5C10999BE1A1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0D4D76C-9081-5D8B-8020-DB3B2AFCF98E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7576127-230A-AF02-9F28-CA00310AB8D8}"/>
              </a:ext>
            </a:extLst>
          </p:cNvPr>
          <p:cNvSpPr txBox="1"/>
          <p:nvPr/>
        </p:nvSpPr>
        <p:spPr>
          <a:xfrm>
            <a:off x="7057277" y="3577415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2604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721269E-3F6A-C5EE-DE3A-C3B93833E3F8}"/>
              </a:ext>
            </a:extLst>
          </p:cNvPr>
          <p:cNvGrpSpPr/>
          <p:nvPr/>
        </p:nvGrpSpPr>
        <p:grpSpPr>
          <a:xfrm rot="16200000">
            <a:off x="7256870" y="3377304"/>
            <a:ext cx="441977" cy="248537"/>
            <a:chOff x="2826750" y="712839"/>
            <a:chExt cx="5884631" cy="93410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199B5D49-428D-F593-0767-066F52C3A5D8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5C8569D-F0C7-304E-8838-F9AB38EA974D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356B856-5622-F006-9B70-949957EB18EA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9E858444-7732-B929-7E80-4139786AA3C3}"/>
              </a:ext>
            </a:extLst>
          </p:cNvPr>
          <p:cNvSpPr txBox="1"/>
          <p:nvPr/>
        </p:nvSpPr>
        <p:spPr>
          <a:xfrm rot="16200000">
            <a:off x="7135622" y="3276945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1142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C31F25C-B8BC-A260-8C36-5C2599146479}"/>
              </a:ext>
            </a:extLst>
          </p:cNvPr>
          <p:cNvGrpSpPr/>
          <p:nvPr/>
        </p:nvGrpSpPr>
        <p:grpSpPr>
          <a:xfrm>
            <a:off x="6796500" y="4519396"/>
            <a:ext cx="2197373" cy="215444"/>
            <a:chOff x="2826750" y="712839"/>
            <a:chExt cx="5884631" cy="93410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A15A239-9690-94BF-F3F1-208ADE199E85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299EDD6-5563-FC69-C31D-8377372DEC19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BA9EE56-75A6-AC0C-90B6-324EDB311FD4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C0CA4E38-9D48-6825-FFD0-BAF520964789}"/>
              </a:ext>
            </a:extLst>
          </p:cNvPr>
          <p:cNvSpPr txBox="1"/>
          <p:nvPr/>
        </p:nvSpPr>
        <p:spPr>
          <a:xfrm>
            <a:off x="7643438" y="4417348"/>
            <a:ext cx="6120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5361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6B8C14F-D783-29EA-73A9-CF2726A52DAF}"/>
              </a:ext>
            </a:extLst>
          </p:cNvPr>
          <p:cNvGrpSpPr/>
          <p:nvPr/>
        </p:nvGrpSpPr>
        <p:grpSpPr>
          <a:xfrm>
            <a:off x="3275368" y="4840120"/>
            <a:ext cx="1659067" cy="215444"/>
            <a:chOff x="2826750" y="712839"/>
            <a:chExt cx="5884631" cy="93410"/>
          </a:xfrm>
        </p:grpSpPr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F6C82F5B-2598-65F3-88FA-91D83A1AC972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4AE8E72-62FA-DA95-F056-1AE7CE8AB003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7CB28C3-7D4E-844E-2ED2-FC40BED8B62D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E96607A9-9CBF-2F0E-197C-8C493E0CA60F}"/>
              </a:ext>
            </a:extLst>
          </p:cNvPr>
          <p:cNvSpPr txBox="1"/>
          <p:nvPr/>
        </p:nvSpPr>
        <p:spPr>
          <a:xfrm>
            <a:off x="4010202" y="4936494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5050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F590B61-B111-808C-5DF0-E938FED326ED}"/>
              </a:ext>
            </a:extLst>
          </p:cNvPr>
          <p:cNvGrpSpPr/>
          <p:nvPr/>
        </p:nvGrpSpPr>
        <p:grpSpPr>
          <a:xfrm rot="16200000">
            <a:off x="2664519" y="4743745"/>
            <a:ext cx="1659067" cy="215444"/>
            <a:chOff x="2826750" y="712839"/>
            <a:chExt cx="5884631" cy="93410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6077D2BC-28A4-DBDF-295D-3530617DFBCD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0EF941-7334-A28B-3EBF-19E177C932F8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8F144DA-D44F-13CB-F748-85009499F1C9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59198924-8725-4196-DF4E-77609D184381}"/>
              </a:ext>
            </a:extLst>
          </p:cNvPr>
          <p:cNvSpPr txBox="1"/>
          <p:nvPr/>
        </p:nvSpPr>
        <p:spPr>
          <a:xfrm rot="16200000">
            <a:off x="3198184" y="4456119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4025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25C3B49-2C4F-1744-4044-621F336B4234}"/>
              </a:ext>
            </a:extLst>
          </p:cNvPr>
          <p:cNvGrpSpPr/>
          <p:nvPr/>
        </p:nvGrpSpPr>
        <p:grpSpPr>
          <a:xfrm rot="16200000">
            <a:off x="2152636" y="4615769"/>
            <a:ext cx="1659067" cy="215444"/>
            <a:chOff x="2826750" y="712839"/>
            <a:chExt cx="5884631" cy="93410"/>
          </a:xfrm>
        </p:grpSpPr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0B70E7C8-987A-DABB-5A73-D49CB71BC203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0FA79C4-483B-A03A-B8D9-4F00C9AF941D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66187F72-C95C-DD8D-E917-301D4B8668F7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EE38D21D-250C-C045-0EFF-B04B3FE5EDAE}"/>
              </a:ext>
            </a:extLst>
          </p:cNvPr>
          <p:cNvSpPr txBox="1"/>
          <p:nvPr/>
        </p:nvSpPr>
        <p:spPr>
          <a:xfrm rot="16200000">
            <a:off x="2686301" y="4328143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3025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390DC35-0EB5-7308-3CB7-98E2CECD9F23}"/>
              </a:ext>
            </a:extLst>
          </p:cNvPr>
          <p:cNvGrpSpPr/>
          <p:nvPr/>
        </p:nvGrpSpPr>
        <p:grpSpPr>
          <a:xfrm>
            <a:off x="2765882" y="5090460"/>
            <a:ext cx="324009" cy="215444"/>
            <a:chOff x="2826750" y="712839"/>
            <a:chExt cx="5884631" cy="93410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09620D34-838A-644E-5017-830768054848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0EC7C02-CC68-160E-5A83-FB659C3A594C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C8ED1F6-FE0A-2FCF-AA78-6F1D95D0E253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9D3745C3-67BD-0261-773A-3D31A9BC510A}"/>
              </a:ext>
            </a:extLst>
          </p:cNvPr>
          <p:cNvSpPr txBox="1"/>
          <p:nvPr/>
        </p:nvSpPr>
        <p:spPr>
          <a:xfrm>
            <a:off x="2677089" y="5192508"/>
            <a:ext cx="5015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1150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D83B3A1-E248-0151-8CB0-AC002851AEDC}"/>
              </a:ext>
            </a:extLst>
          </p:cNvPr>
          <p:cNvGrpSpPr/>
          <p:nvPr/>
        </p:nvGrpSpPr>
        <p:grpSpPr>
          <a:xfrm rot="16200000">
            <a:off x="6495771" y="5027670"/>
            <a:ext cx="2531364" cy="248537"/>
            <a:chOff x="2826750" y="712839"/>
            <a:chExt cx="5884631" cy="93410"/>
          </a:xfrm>
        </p:grpSpPr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9C70C014-E8AE-D84B-4B7B-C8FDF7E4F969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B19A83F-B1E3-39CC-6B44-120AD119F42F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EE50A26A-F3B6-4D0B-CE80-FE64E427C0A0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F3A46D59-444F-3946-6070-184D96E5CD8E}"/>
              </a:ext>
            </a:extLst>
          </p:cNvPr>
          <p:cNvSpPr txBox="1"/>
          <p:nvPr/>
        </p:nvSpPr>
        <p:spPr>
          <a:xfrm rot="16200000">
            <a:off x="7638899" y="4647619"/>
            <a:ext cx="462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5383</a:t>
            </a:r>
            <a:endParaRPr lang="en-US" sz="800" b="1" dirty="0">
              <a:solidFill>
                <a:srgbClr val="FF0000"/>
              </a:solidFill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6A35EC2-338B-19A5-54B1-6F156CF520AE}"/>
              </a:ext>
            </a:extLst>
          </p:cNvPr>
          <p:cNvGrpSpPr/>
          <p:nvPr/>
        </p:nvGrpSpPr>
        <p:grpSpPr>
          <a:xfrm>
            <a:off x="6828230" y="5640956"/>
            <a:ext cx="1855856" cy="215444"/>
            <a:chOff x="2826750" y="712839"/>
            <a:chExt cx="5884631" cy="93410"/>
          </a:xfrm>
        </p:grpSpPr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D36C3E51-869F-7C25-4B17-9704059DA5C4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50" y="757084"/>
              <a:ext cx="5884631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FDCB2F78-ABD6-4E4E-BFC5-EB02ABE7F77B}"/>
                </a:ext>
              </a:extLst>
            </p:cNvPr>
            <p:cNvCxnSpPr/>
            <p:nvPr/>
          </p:nvCxnSpPr>
          <p:spPr>
            <a:xfrm>
              <a:off x="8711381" y="71283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53623DA-1F64-A774-6145-E48923738E4C}"/>
                </a:ext>
              </a:extLst>
            </p:cNvPr>
            <p:cNvCxnSpPr/>
            <p:nvPr/>
          </p:nvCxnSpPr>
          <p:spPr>
            <a:xfrm>
              <a:off x="2826750" y="717759"/>
              <a:ext cx="0" cy="884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6DB7AF62-B12B-4351-E23B-A03C25DBAFC0}"/>
              </a:ext>
            </a:extLst>
          </p:cNvPr>
          <p:cNvSpPr txBox="1"/>
          <p:nvPr/>
        </p:nvSpPr>
        <p:spPr>
          <a:xfrm>
            <a:off x="7675167" y="5538908"/>
            <a:ext cx="516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</a:rPr>
              <a:t>4472</a:t>
            </a:r>
            <a:endParaRPr lang="en-US" sz="800" b="1" dirty="0">
              <a:solidFill>
                <a:srgbClr val="FF00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0AA4F00-ADA7-304A-7ABA-8A3C238E67F5}"/>
              </a:ext>
            </a:extLst>
          </p:cNvPr>
          <p:cNvSpPr txBox="1"/>
          <p:nvPr/>
        </p:nvSpPr>
        <p:spPr>
          <a:xfrm>
            <a:off x="3579038" y="3289972"/>
            <a:ext cx="720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UTILITY</a:t>
            </a:r>
            <a:endParaRPr lang="en-US" sz="1050" b="1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9472D32-8D0B-12F9-273E-1F92A50AF55C}"/>
              </a:ext>
            </a:extLst>
          </p:cNvPr>
          <p:cNvSpPr/>
          <p:nvPr/>
        </p:nvSpPr>
        <p:spPr>
          <a:xfrm>
            <a:off x="4490180" y="3634650"/>
            <a:ext cx="472324" cy="25248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b="1" dirty="0"/>
              <a:t>Manifold</a:t>
            </a:r>
            <a:endParaRPr lang="en-US" sz="500" b="1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31A8B4F-DFF7-DE99-8DF9-A6A067771A41}"/>
              </a:ext>
            </a:extLst>
          </p:cNvPr>
          <p:cNvSpPr txBox="1"/>
          <p:nvPr/>
        </p:nvSpPr>
        <p:spPr>
          <a:xfrm>
            <a:off x="9683091" y="820561"/>
            <a:ext cx="207500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Details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Manifold (12 port?) placed in the utility (MARKED) 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Kitchen/Utility = Zone 1 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Dining = Zone 2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Lounge = Zone 3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Bedroom/Bath = Zone 4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Entrance Hall = Zone 5 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Living Room = Zone 6  </a:t>
            </a:r>
          </a:p>
          <a:p>
            <a:pPr marL="171450" indent="-171450">
              <a:buFontTx/>
              <a:buChar char="-"/>
            </a:pPr>
            <a:endParaRPr lang="en-GB" sz="1200" dirty="0"/>
          </a:p>
          <a:p>
            <a:pPr marL="171450" indent="-171450">
              <a:buFontTx/>
              <a:buChar char="-"/>
            </a:pPr>
            <a:r>
              <a:rPr lang="en-GB" sz="1200" dirty="0"/>
              <a:t>Please propose how to cover Kitchen/Dining/Lounge area (approx.. 90 sq. </a:t>
            </a:r>
            <a:r>
              <a:rPr lang="en-GB" sz="1200" dirty="0" err="1"/>
              <a:t>mtrs</a:t>
            </a:r>
            <a:r>
              <a:rPr lang="en-GB" sz="1200" dirty="0"/>
              <a:t>) </a:t>
            </a:r>
          </a:p>
          <a:p>
            <a:r>
              <a:rPr lang="en-US" sz="1050" dirty="0"/>
              <a:t>100 m UFH = 20sq </a:t>
            </a:r>
            <a:r>
              <a:rPr lang="en-US" sz="1050" dirty="0" err="1"/>
              <a:t>Mtrs</a:t>
            </a:r>
            <a:endParaRPr lang="en-US" sz="1050" dirty="0"/>
          </a:p>
          <a:p>
            <a:endParaRPr lang="en-US" sz="1050" dirty="0"/>
          </a:p>
          <a:p>
            <a:r>
              <a:rPr lang="en-US" sz="1050" dirty="0"/>
              <a:t>Total Area is approx. 180 sq. </a:t>
            </a:r>
            <a:r>
              <a:rPr lang="en-US" sz="1050"/>
              <a:t>mtrs</a:t>
            </a:r>
            <a:endParaRPr lang="en-US" sz="1050" dirty="0"/>
          </a:p>
          <a:p>
            <a:r>
              <a:rPr lang="en-US" sz="1050" dirty="0"/>
              <a:t>- Should we split ensuite bath from bedroom?</a:t>
            </a:r>
          </a:p>
        </p:txBody>
      </p:sp>
    </p:spTree>
    <p:extLst>
      <p:ext uri="{BB962C8B-B14F-4D97-AF65-F5344CB8AC3E}">
        <p14:creationId xmlns:p14="http://schemas.microsoft.com/office/powerpoint/2010/main" val="370508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Samir Desai</dc:creator>
  <cp:lastModifiedBy>Samir Desai</cp:lastModifiedBy>
  <cp:revision>1</cp:revision>
  <dcterms:created xsi:type="dcterms:W3CDTF">2025-01-19T20:19:16Z</dcterms:created>
  <dcterms:modified xsi:type="dcterms:W3CDTF">2025-01-19T20:58:04Z</dcterms:modified>
</cp:coreProperties>
</file>