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63E9A-5B87-86C4-F821-C442D193C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D8C492-D554-5BC4-BAA2-52E8DF36B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7FC6-A6C5-C71F-30D5-0D37D72E1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712ED-86FF-11C5-909E-87CE3FD22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E8E36-3284-BB02-EECE-A7ABA3BA8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50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97B3-83BB-1804-3877-369922682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A821A-FFD0-9E5D-C140-9B49DB866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5AFE-8EC5-8D03-8196-6BAB8ABA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CCFDF-3A6F-FF5D-C21E-499F56A9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8E84C-2C68-0DE7-142D-5B0658CA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2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553113-1CF4-C850-E169-4C0A3181AA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C051E-921C-5357-A007-F05505E0C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5FB3C-1534-0D65-B5B7-FD5447296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9F0B1-FCA8-E9A8-8316-72CFAAAB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01410-80D5-D4EC-9D0A-00DE3E8D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19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BCE8A-B80D-D867-29E1-BF7B5A2B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95A4-3FB0-19F4-3AF8-9408F1684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C346B-FEAD-E74F-7061-B985461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A97E6-BA68-1186-4F99-B52E9888B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0E130-BFF4-D484-4AD7-74E71093A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8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A60D8-99DD-C228-1262-8AED41B75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F990B-A776-E424-9CF7-96827BE56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9E36-0A06-21BB-346A-334C7F5F1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8B723-6AA6-81ED-FCE8-4369C9036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6472B-2882-D695-DF0D-B4A686C5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02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C049D-2EED-F0AB-25B5-3942E69F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264D9-76D8-CEFE-4A4A-4D64F9E2C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7C52A-6C88-DD9C-E325-D8A55FAEC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CD2B4-6F6C-CA76-A4A6-2054C257B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F0ECB-BB5E-3D9E-9A74-562E74A6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19B16-EE76-EE23-2779-933084268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25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3368-B3DF-8C6F-2CC6-DD71A7CC8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EF271-4090-9861-7D49-57E891774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1AF9D8-439B-9F8B-F8EB-CE7813540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34C23-C4E4-5268-931E-52BBF53E6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0E7005-8129-7781-DCF3-5E4C2605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CEA129-8C9B-AAFC-DD50-B5D64655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9A63B2-5AFB-01E7-79F5-85FEAFD85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3427BC-6DFA-5144-B68B-D7356FD8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4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A73-71E3-2C96-49D5-65C156CBF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D02329-8A6C-6CA1-C36B-C1603A6DB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5A154-7258-C843-4654-2966173C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E097F9-A1DB-6823-6458-F8C118611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43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C00DD-2FF5-2300-341D-4C76378A2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F1F557-D5B8-983D-9752-0F4B6C7A4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C9210-EF34-D695-974A-7380EF2CF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56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B2C0E-C4E5-9DA6-9B6A-316242FEE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8A13E-3034-C669-D2D6-31F0FC551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308E5-59CF-F0D7-CEB7-0429102F7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2A475-BC3C-32C1-8477-344C31790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DD79A-3C9E-7BF4-99A6-8F6A5EE1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A4A3B-ED16-90E2-494E-F9C5E479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93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FA364-B361-B6EA-6101-57BD4DFB6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D5D16-D050-881F-AD0D-702BD423E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8CCF42-C2CA-0D13-0619-D1860413D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DD3C3-A73F-5052-C50C-0095F922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CA52CD-406C-0B7E-B66D-6AF3561A7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E6AD7-2EE6-9E2F-5B89-75E5C2CAF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14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AB4B84-7BBD-AF3D-EC2A-4E3AC868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BA9CA-F196-C2FB-FDE4-D6C72AF82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45474-49AC-E8EE-E7F0-64B0DE463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C4C62-030C-4FBA-AB75-0C46CBC84906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F07DA-6DA3-2063-6D77-63D25167F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78644-0BA8-D51C-97A5-77E61EC96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438AD-1956-4670-89E2-87191F5F3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4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BAF88-0266-46C7-77AA-46F0D7763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6CD127F-1D77-7EC0-724A-28AD34CFBD1A}"/>
              </a:ext>
            </a:extLst>
          </p:cNvPr>
          <p:cNvSpPr/>
          <p:nvPr/>
        </p:nvSpPr>
        <p:spPr>
          <a:xfrm>
            <a:off x="4313201" y="1013236"/>
            <a:ext cx="2510287" cy="1733224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Dining Room / </a:t>
            </a:r>
          </a:p>
          <a:p>
            <a:r>
              <a:rPr lang="en-GB" dirty="0"/>
              <a:t>Kitchen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194794-66C4-B9DC-AA32-23115D9B4B08}"/>
              </a:ext>
            </a:extLst>
          </p:cNvPr>
          <p:cNvSpPr/>
          <p:nvPr/>
        </p:nvSpPr>
        <p:spPr>
          <a:xfrm>
            <a:off x="4378165" y="3861089"/>
            <a:ext cx="1996016" cy="24441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Hallway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4F446B-386E-8522-BE17-E35ACB4FF1B3}"/>
              </a:ext>
            </a:extLst>
          </p:cNvPr>
          <p:cNvSpPr/>
          <p:nvPr/>
        </p:nvSpPr>
        <p:spPr>
          <a:xfrm>
            <a:off x="527289" y="3872591"/>
            <a:ext cx="2346385" cy="2432650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Lounge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AB4EC8-1E25-1CAD-CC78-5410B61CA0B3}"/>
              </a:ext>
            </a:extLst>
          </p:cNvPr>
          <p:cNvSpPr/>
          <p:nvPr/>
        </p:nvSpPr>
        <p:spPr>
          <a:xfrm>
            <a:off x="5376492" y="2714486"/>
            <a:ext cx="1263780" cy="12206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Hallway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1D442-9613-701D-A3FC-AB8DF23D5176}"/>
              </a:ext>
            </a:extLst>
          </p:cNvPr>
          <p:cNvSpPr/>
          <p:nvPr/>
        </p:nvSpPr>
        <p:spPr>
          <a:xfrm>
            <a:off x="6602440" y="2385403"/>
            <a:ext cx="241540" cy="3335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30F1ED-24B8-7B30-39AD-3A3846130A5A}"/>
              </a:ext>
            </a:extLst>
          </p:cNvPr>
          <p:cNvSpPr/>
          <p:nvPr/>
        </p:nvSpPr>
        <p:spPr>
          <a:xfrm>
            <a:off x="4302933" y="1010547"/>
            <a:ext cx="77638" cy="5175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68E03-A81D-583B-1EA1-7B2E005B38C9}"/>
              </a:ext>
            </a:extLst>
          </p:cNvPr>
          <p:cNvSpPr/>
          <p:nvPr/>
        </p:nvSpPr>
        <p:spPr>
          <a:xfrm>
            <a:off x="5015008" y="6237042"/>
            <a:ext cx="534838" cy="923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881047-838C-BBA0-D7EF-22C5026EDE96}"/>
              </a:ext>
            </a:extLst>
          </p:cNvPr>
          <p:cNvSpPr/>
          <p:nvPr/>
        </p:nvSpPr>
        <p:spPr>
          <a:xfrm>
            <a:off x="4591024" y="3861088"/>
            <a:ext cx="1049853" cy="770628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Stair</a:t>
            </a:r>
          </a:p>
          <a:p>
            <a:pPr algn="ctr"/>
            <a:r>
              <a:rPr lang="en-GB" dirty="0"/>
              <a:t>case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60D5C8-ACCA-7A4C-9FAE-D7FB3A47A538}"/>
              </a:ext>
            </a:extLst>
          </p:cNvPr>
          <p:cNvSpPr/>
          <p:nvPr/>
        </p:nvSpPr>
        <p:spPr>
          <a:xfrm>
            <a:off x="5880474" y="5193850"/>
            <a:ext cx="2399555" cy="115977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Study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5D125F-0A5A-2AC6-319D-E459A40211E4}"/>
              </a:ext>
            </a:extLst>
          </p:cNvPr>
          <p:cNvSpPr/>
          <p:nvPr/>
        </p:nvSpPr>
        <p:spPr>
          <a:xfrm>
            <a:off x="6359583" y="3492847"/>
            <a:ext cx="1867276" cy="1719217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Utility Room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3B4566-0691-9965-D5EA-41980EFE9116}"/>
              </a:ext>
            </a:extLst>
          </p:cNvPr>
          <p:cNvSpPr/>
          <p:nvPr/>
        </p:nvSpPr>
        <p:spPr>
          <a:xfrm>
            <a:off x="2905311" y="3871153"/>
            <a:ext cx="1658411" cy="2434087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TV Room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626E172-4F69-D3CB-1F91-43FF707DD3EF}"/>
              </a:ext>
            </a:extLst>
          </p:cNvPr>
          <p:cNvSpPr txBox="1">
            <a:spLocks/>
          </p:cNvSpPr>
          <p:nvPr/>
        </p:nvSpPr>
        <p:spPr>
          <a:xfrm>
            <a:off x="838200" y="83391"/>
            <a:ext cx="10445151" cy="66710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/>
              <a:t>Pemberton – Downstairs Floor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48A8A0-0DC6-9326-0FFF-08E6A74403AC}"/>
              </a:ext>
            </a:extLst>
          </p:cNvPr>
          <p:cNvSpPr txBox="1"/>
          <p:nvPr/>
        </p:nvSpPr>
        <p:spPr>
          <a:xfrm>
            <a:off x="4279780" y="6430298"/>
            <a:ext cx="1233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Front Door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A39226-90A8-7631-AFDC-BC6777BC6056}"/>
              </a:ext>
            </a:extLst>
          </p:cNvPr>
          <p:cNvSpPr/>
          <p:nvPr/>
        </p:nvSpPr>
        <p:spPr>
          <a:xfrm>
            <a:off x="6270676" y="1057400"/>
            <a:ext cx="567361" cy="800541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Play area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405A55-19BC-4BD4-3740-D0B82E0770AB}"/>
              </a:ext>
            </a:extLst>
          </p:cNvPr>
          <p:cNvSpPr/>
          <p:nvPr/>
        </p:nvSpPr>
        <p:spPr>
          <a:xfrm>
            <a:off x="6276063" y="1857941"/>
            <a:ext cx="542038" cy="527462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Pantry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93E225-EC7D-4B9C-58EA-BF54D6BC3E65}"/>
              </a:ext>
            </a:extLst>
          </p:cNvPr>
          <p:cNvSpPr/>
          <p:nvPr/>
        </p:nvSpPr>
        <p:spPr>
          <a:xfrm>
            <a:off x="2862157" y="4197707"/>
            <a:ext cx="77638" cy="5175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9598B1-33BD-5E81-6EB6-627D3F54086C}"/>
              </a:ext>
            </a:extLst>
          </p:cNvPr>
          <p:cNvSpPr/>
          <p:nvPr/>
        </p:nvSpPr>
        <p:spPr>
          <a:xfrm>
            <a:off x="4524903" y="5261903"/>
            <a:ext cx="77638" cy="5175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D6D42A6-1AD4-8C37-A81C-B87B6D1EDF24}"/>
              </a:ext>
            </a:extLst>
          </p:cNvPr>
          <p:cNvSpPr/>
          <p:nvPr/>
        </p:nvSpPr>
        <p:spPr>
          <a:xfrm rot="5400000">
            <a:off x="6095980" y="4992091"/>
            <a:ext cx="77638" cy="5175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D5B2B7-E437-E2F7-A606-7399B7473B6B}"/>
              </a:ext>
            </a:extLst>
          </p:cNvPr>
          <p:cNvSpPr/>
          <p:nvPr/>
        </p:nvSpPr>
        <p:spPr>
          <a:xfrm>
            <a:off x="6335362" y="4314193"/>
            <a:ext cx="77638" cy="5175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8BCAEF1-0EF3-44E3-44B6-CD00CE7E8404}"/>
              </a:ext>
            </a:extLst>
          </p:cNvPr>
          <p:cNvSpPr/>
          <p:nvPr/>
        </p:nvSpPr>
        <p:spPr>
          <a:xfrm>
            <a:off x="2409994" y="5368024"/>
            <a:ext cx="475197" cy="5175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Fire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D8C1DF9-A742-750C-9247-E59425C8FA5D}"/>
              </a:ext>
            </a:extLst>
          </p:cNvPr>
          <p:cNvSpPr txBox="1"/>
          <p:nvPr/>
        </p:nvSpPr>
        <p:spPr>
          <a:xfrm rot="16200000">
            <a:off x="3874876" y="3050946"/>
            <a:ext cx="75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1.7m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480420A-9AC0-AEE5-56A3-A93A57B824F0}"/>
              </a:ext>
            </a:extLst>
          </p:cNvPr>
          <p:cNvSpPr/>
          <p:nvPr/>
        </p:nvSpPr>
        <p:spPr>
          <a:xfrm>
            <a:off x="4380570" y="2714486"/>
            <a:ext cx="1049853" cy="11536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Proposed Shower room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F77057D-F3D5-B5EE-3C23-A4CEFF816C17}"/>
              </a:ext>
            </a:extLst>
          </p:cNvPr>
          <p:cNvSpPr/>
          <p:nvPr/>
        </p:nvSpPr>
        <p:spPr>
          <a:xfrm>
            <a:off x="5795479" y="1649337"/>
            <a:ext cx="475197" cy="5175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Fire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17CA5E5-4403-49ED-BE29-D89510D45F53}"/>
              </a:ext>
            </a:extLst>
          </p:cNvPr>
          <p:cNvSpPr txBox="1"/>
          <p:nvPr/>
        </p:nvSpPr>
        <p:spPr>
          <a:xfrm>
            <a:off x="6844760" y="2377128"/>
            <a:ext cx="1233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Back Door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6758CED-2176-76C3-F538-8E67A53AC123}"/>
              </a:ext>
            </a:extLst>
          </p:cNvPr>
          <p:cNvSpPr/>
          <p:nvPr/>
        </p:nvSpPr>
        <p:spPr>
          <a:xfrm>
            <a:off x="6650907" y="2755985"/>
            <a:ext cx="582648" cy="749887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Pantry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4D82A0C-1610-E41B-82BE-CCD4A9EA7C45}"/>
              </a:ext>
            </a:extLst>
          </p:cNvPr>
          <p:cNvSpPr/>
          <p:nvPr/>
        </p:nvSpPr>
        <p:spPr>
          <a:xfrm>
            <a:off x="7609841" y="3534707"/>
            <a:ext cx="590682" cy="5175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Boiler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7C300A3-C021-FC93-BED7-4BAF0928318E}"/>
              </a:ext>
            </a:extLst>
          </p:cNvPr>
          <p:cNvSpPr/>
          <p:nvPr/>
        </p:nvSpPr>
        <p:spPr>
          <a:xfrm>
            <a:off x="1012331" y="1088519"/>
            <a:ext cx="2737789" cy="11216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Underfloor heating?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Solid concrete floor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64E7BF5-01CA-0666-7D0F-561CE0FEE64C}"/>
              </a:ext>
            </a:extLst>
          </p:cNvPr>
          <p:cNvSpPr/>
          <p:nvPr/>
        </p:nvSpPr>
        <p:spPr>
          <a:xfrm>
            <a:off x="6611486" y="2873196"/>
            <a:ext cx="45719" cy="4173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2B84ED9-4BD5-3E01-EB36-6E4FC7D2444B}"/>
              </a:ext>
            </a:extLst>
          </p:cNvPr>
          <p:cNvSpPr txBox="1"/>
          <p:nvPr/>
        </p:nvSpPr>
        <p:spPr>
          <a:xfrm>
            <a:off x="4962190" y="5859938"/>
            <a:ext cx="75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1.9m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C8A66A8-9039-1E98-A390-A4A71B032E14}"/>
              </a:ext>
            </a:extLst>
          </p:cNvPr>
          <p:cNvSpPr txBox="1"/>
          <p:nvPr/>
        </p:nvSpPr>
        <p:spPr>
          <a:xfrm rot="5400000">
            <a:off x="5783702" y="3901701"/>
            <a:ext cx="75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4.4m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6FBC2F4-A293-FAC1-8F24-86BF090D9563}"/>
              </a:ext>
            </a:extLst>
          </p:cNvPr>
          <p:cNvSpPr txBox="1"/>
          <p:nvPr/>
        </p:nvSpPr>
        <p:spPr>
          <a:xfrm>
            <a:off x="5674073" y="4305239"/>
            <a:ext cx="75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1.0m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595670B-120C-3E22-D1DD-515DF9055A51}"/>
              </a:ext>
            </a:extLst>
          </p:cNvPr>
          <p:cNvSpPr txBox="1"/>
          <p:nvPr/>
        </p:nvSpPr>
        <p:spPr>
          <a:xfrm>
            <a:off x="5085167" y="2714486"/>
            <a:ext cx="75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4.9m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A25FD24-FE48-2E5A-E794-644C70F66C9B}"/>
              </a:ext>
            </a:extLst>
          </p:cNvPr>
          <p:cNvSpPr txBox="1"/>
          <p:nvPr/>
        </p:nvSpPr>
        <p:spPr>
          <a:xfrm rot="16200000">
            <a:off x="4509560" y="5163604"/>
            <a:ext cx="75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4.2m</a:t>
            </a:r>
          </a:p>
        </p:txBody>
      </p:sp>
    </p:spTree>
    <p:extLst>
      <p:ext uri="{BB962C8B-B14F-4D97-AF65-F5344CB8AC3E}">
        <p14:creationId xmlns:p14="http://schemas.microsoft.com/office/powerpoint/2010/main" val="944243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11759</TotalTime>
  <Words>45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Lucktaylor, Kelly (KT)</dc:creator>
  <cp:lastModifiedBy>Matthew Weathers</cp:lastModifiedBy>
  <cp:revision>9</cp:revision>
  <dcterms:created xsi:type="dcterms:W3CDTF">2022-05-29T15:21:14Z</dcterms:created>
  <dcterms:modified xsi:type="dcterms:W3CDTF">2025-02-20T13:59:18Z</dcterms:modified>
</cp:coreProperties>
</file>